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3" r:id="rId11"/>
    <p:sldId id="266" r:id="rId12"/>
    <p:sldId id="269" r:id="rId13"/>
    <p:sldId id="267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3"/>
  </p:normalViewPr>
  <p:slideViewPr>
    <p:cSldViewPr snapToGrid="0" snapToObjects="1">
      <p:cViewPr varScale="1">
        <p:scale>
          <a:sx n="95" d="100"/>
          <a:sy n="95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D1D1C-AEFA-9446-AD50-F31E76D2F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1D80AD-C3F4-734C-8770-62134232F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6E35AF-93D5-F44F-AF0B-F4720CD8D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FD6A-BA18-4B43-95D4-54A9B264C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9A51DB-23BE-4945-8567-87CEA869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8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4D8092-3F28-4241-BA1A-F14077B7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D52795D-9DA3-5D4A-8A82-31B142182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A116D1-04B7-2946-89F0-6AB6FB98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389BAA-A026-B049-9C97-E475ADCB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73D78A-9712-3442-BBE2-6C2917CC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84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B8EA5C5-7821-7F48-BEDA-C4F1B8426F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973156-B161-8449-A419-BCEDA73AA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6B6C4B-2B99-234C-B464-A0C76D01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B98A8E-3908-C848-A255-9D6640D96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0CA502-4988-E346-918F-DA6DD147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03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BFC73-D653-424E-AC8B-CCC4F98B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1A0E4B-C71C-E740-83E1-ECBF172D8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1935C-4F6A-A84A-A8D9-39B61EEA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4DF7AB-F0D7-0C49-A41E-79834263D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AE63D-A33B-6D4D-8FFD-472E6BB7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68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3AEF7-8460-1A49-8963-A1725FB29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0C2057-C9E1-E847-B66A-F40245751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7B53E-5185-DA4E-92FF-415EB603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AEA623-729C-0746-8F36-38EBFDB30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5B8D7B-DF43-6D48-98CF-B486C058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87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B6946-C368-634C-B923-81CE0A2F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68EE9-D3DF-094A-AE99-21D84D7F9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530097-DAFB-E545-A83C-DAFCDC5DE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DF99D9-6D0E-454B-87D5-6D7254E5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F768C3-5088-824D-9BE4-0ABD35AFD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9116EC-AD97-6B40-A0E4-411D7D8C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86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21C06-AE67-3E49-9A44-BB4C9890E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E63F59-663B-E141-A015-6E5E9351C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BD875F-95B6-E048-9265-7488E841C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716AC5-66E4-AE48-B854-8D14C756E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CFF6EBB-7361-DF43-BF9F-E05F2572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457FD4-FB50-F94A-AF9A-58D6B872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4BBFC76-DD8C-3948-8930-32068CA4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3E9E98-0B40-2440-874B-D7770236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94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C3856-2567-4948-BCBE-2D37DA9B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765C00-E644-5840-9207-A8BB632B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B2876C-26BC-5341-958E-8CC25A1F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8D977F-963A-2240-9706-09A9D9F9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0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1E97F1-20D9-264D-9E29-1EE3742D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686CEC-875D-1D4F-9174-E71B7CB0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4EF3FA-6C1E-304A-A463-2C4741F0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44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D1C24-3550-6945-B105-B313CFE7A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178DAD-A945-784E-BF38-5BD9D184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4BD8DF-2380-CD44-965C-FA003AA0E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644AFE-F513-5148-A84B-C51B7171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2D8A98-61DC-5341-B955-3F1BC25D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DF7845-18C4-DD4A-8454-51BC6EE76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65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FE32A-BD07-4045-B272-B6EE24BD3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9B71E28-22B8-FF43-B8A0-7723D8163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10232A-ACEB-8749-BF3D-79B34A740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C7F7D2-4E88-3649-BAAF-539A7996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522454-28AB-FF4B-84EB-7EB35FD7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5A30BA-D914-BB47-94FB-1AE55F52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8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95EB714-299E-C942-A794-3F9D916D9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A0439B-0524-D949-B117-CA349C3F7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A16038-3B09-1A44-B410-A21707717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8AB5D-A01E-7E43-B3A9-45E4F3D51E6B}" type="datetimeFigureOut">
              <a:rPr lang="de-DE" smtClean="0"/>
              <a:t>26.11.19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5B548E-9256-4041-BA6C-335F15C03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E23877-A911-7A47-9183-6234BECCF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072D2-9184-4548-BF44-C351BF70C32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42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D6CF3C-65D9-1A41-8297-4EC50B102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Interaction </a:t>
            </a:r>
            <a:r>
              <a:rPr lang="de-DE" dirty="0" err="1"/>
              <a:t>Concept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5C83B5-0FDA-2B49-8F74-A4F3ECA0A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implicit</a:t>
            </a:r>
            <a:r>
              <a:rPr lang="de-DE" dirty="0"/>
              <a:t> </a:t>
            </a:r>
            <a:r>
              <a:rPr lang="de-DE" dirty="0" err="1"/>
              <a:t>music</a:t>
            </a:r>
            <a:r>
              <a:rPr lang="de-DE" dirty="0"/>
              <a:t> </a:t>
            </a:r>
            <a:r>
              <a:rPr lang="de-DE" dirty="0" err="1"/>
              <a:t>sequencer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59FD94-B2C6-5442-A8DA-7C295FEAC366}"/>
              </a:ext>
            </a:extLst>
          </p:cNvPr>
          <p:cNvSpPr txBox="1"/>
          <p:nvPr/>
        </p:nvSpPr>
        <p:spPr>
          <a:xfrm>
            <a:off x="10044113" y="6300787"/>
            <a:ext cx="199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Neudecker</a:t>
            </a:r>
            <a:r>
              <a:rPr lang="de-DE" dirty="0"/>
              <a:t>, Lückert</a:t>
            </a:r>
          </a:p>
        </p:txBody>
      </p:sp>
    </p:spTree>
    <p:extLst>
      <p:ext uri="{BB962C8B-B14F-4D97-AF65-F5344CB8AC3E}">
        <p14:creationId xmlns:p14="http://schemas.microsoft.com/office/powerpoint/2010/main" val="274042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Mechanisms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842A3A-54E0-3042-8DBE-FE6A94B5A846}"/>
              </a:ext>
            </a:extLst>
          </p:cNvPr>
          <p:cNvSpPr txBox="1"/>
          <p:nvPr/>
        </p:nvSpPr>
        <p:spPr>
          <a:xfrm>
            <a:off x="838200" y="1219200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/>
              <a:t>Implicit</a:t>
            </a:r>
            <a:r>
              <a:rPr lang="de-DE" sz="3600" b="1" dirty="0"/>
              <a:t> Input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DEA95A2-D27B-2A4F-8ECF-3D7D29140064}"/>
              </a:ext>
            </a:extLst>
          </p:cNvPr>
          <p:cNvGrpSpPr/>
          <p:nvPr/>
        </p:nvGrpSpPr>
        <p:grpSpPr>
          <a:xfrm>
            <a:off x="5381836" y="2428984"/>
            <a:ext cx="6310102" cy="3549432"/>
            <a:chOff x="4572000" y="2571750"/>
            <a:chExt cx="7620001" cy="42862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64ECDF7-A74F-AE42-9DF4-419724BE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571750"/>
              <a:ext cx="7620000" cy="428625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0BE4A10-1BCF-7E4F-BF1D-C9A51541A78B}"/>
                </a:ext>
              </a:extLst>
            </p:cNvPr>
            <p:cNvSpPr/>
            <p:nvPr/>
          </p:nvSpPr>
          <p:spPr>
            <a:xfrm>
              <a:off x="6458118" y="2571750"/>
              <a:ext cx="5733883" cy="42862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30B84FB9-CBED-3441-8908-F6903ECD6EAB}"/>
              </a:ext>
            </a:extLst>
          </p:cNvPr>
          <p:cNvSpPr/>
          <p:nvPr/>
        </p:nvSpPr>
        <p:spPr>
          <a:xfrm>
            <a:off x="500062" y="2719606"/>
            <a:ext cx="4514850" cy="2720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D3C36EA-CE32-BD4C-A546-1937021C29EB}"/>
              </a:ext>
            </a:extLst>
          </p:cNvPr>
          <p:cNvGrpSpPr/>
          <p:nvPr/>
        </p:nvGrpSpPr>
        <p:grpSpPr>
          <a:xfrm>
            <a:off x="2082573" y="5679847"/>
            <a:ext cx="674914" cy="1717902"/>
            <a:chOff x="838200" y="3320143"/>
            <a:chExt cx="674914" cy="17179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4B6C1E-4974-B244-BA12-1762FC5A2EC1}"/>
                </a:ext>
              </a:extLst>
            </p:cNvPr>
            <p:cNvSpPr/>
            <p:nvPr/>
          </p:nvSpPr>
          <p:spPr>
            <a:xfrm>
              <a:off x="949098" y="3320143"/>
              <a:ext cx="433388" cy="433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E5FA8CD-DCDC-0E4A-9A82-F6969614CE0E}"/>
                </a:ext>
              </a:extLst>
            </p:cNvPr>
            <p:cNvCxnSpPr>
              <a:stCxn id="5" idx="4"/>
            </p:cNvCxnSpPr>
            <p:nvPr/>
          </p:nvCxnSpPr>
          <p:spPr>
            <a:xfrm>
              <a:off x="1165792" y="3753531"/>
              <a:ext cx="42522" cy="85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E9C76D4F-F351-3E41-8CA8-B9E64A9746AF}"/>
                </a:ext>
              </a:extLst>
            </p:cNvPr>
            <p:cNvCxnSpPr/>
            <p:nvPr/>
          </p:nvCxnSpPr>
          <p:spPr>
            <a:xfrm flipH="1">
              <a:off x="838200" y="4607606"/>
              <a:ext cx="327592" cy="367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38D62D5E-2958-DD48-84A4-9B1828F6F921}"/>
                </a:ext>
              </a:extLst>
            </p:cNvPr>
            <p:cNvCxnSpPr/>
            <p:nvPr/>
          </p:nvCxnSpPr>
          <p:spPr>
            <a:xfrm>
              <a:off x="1208314" y="4604657"/>
              <a:ext cx="304800" cy="433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E01121B8-B75A-474C-B66E-54A649A40D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356" y="3954745"/>
              <a:ext cx="79644" cy="4239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C18DC679-A5A2-4049-8CA1-77723F40F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053" y="3692935"/>
              <a:ext cx="322871" cy="3387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0B13B77-3122-4E49-BD18-266C4F2FF6C5}"/>
              </a:ext>
            </a:extLst>
          </p:cNvPr>
          <p:cNvGrpSpPr/>
          <p:nvPr/>
        </p:nvGrpSpPr>
        <p:grpSpPr>
          <a:xfrm>
            <a:off x="927391" y="3336697"/>
            <a:ext cx="683184" cy="1717902"/>
            <a:chOff x="829930" y="3320143"/>
            <a:chExt cx="683184" cy="1717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7DA29-2FFD-0B48-AE3C-C89B175A789A}"/>
                </a:ext>
              </a:extLst>
            </p:cNvPr>
            <p:cNvSpPr/>
            <p:nvPr/>
          </p:nvSpPr>
          <p:spPr>
            <a:xfrm>
              <a:off x="949098" y="3320143"/>
              <a:ext cx="433388" cy="433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E381AB43-242F-FA4B-A748-2F9710F42B81}"/>
                </a:ext>
              </a:extLst>
            </p:cNvPr>
            <p:cNvCxnSpPr>
              <a:stCxn id="27" idx="4"/>
            </p:cNvCxnSpPr>
            <p:nvPr/>
          </p:nvCxnSpPr>
          <p:spPr>
            <a:xfrm>
              <a:off x="1165792" y="3753531"/>
              <a:ext cx="42522" cy="85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95C731DF-076C-374C-B42E-5F375ED5FAB0}"/>
                </a:ext>
              </a:extLst>
            </p:cNvPr>
            <p:cNvCxnSpPr/>
            <p:nvPr/>
          </p:nvCxnSpPr>
          <p:spPr>
            <a:xfrm flipH="1">
              <a:off x="838200" y="4607606"/>
              <a:ext cx="327592" cy="367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58B85CA-6A21-F244-8178-AD8C15FC1CE0}"/>
                </a:ext>
              </a:extLst>
            </p:cNvPr>
            <p:cNvCxnSpPr/>
            <p:nvPr/>
          </p:nvCxnSpPr>
          <p:spPr>
            <a:xfrm>
              <a:off x="1208314" y="4604657"/>
              <a:ext cx="304800" cy="433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CC0EFC30-CAE7-3F47-B70A-02D63B79FD38}"/>
                </a:ext>
              </a:extLst>
            </p:cNvPr>
            <p:cNvCxnSpPr/>
            <p:nvPr/>
          </p:nvCxnSpPr>
          <p:spPr>
            <a:xfrm flipH="1" flipV="1">
              <a:off x="829930" y="3831771"/>
              <a:ext cx="313070" cy="1229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84E9012-C463-7B44-A29E-5456011B7222}"/>
                </a:ext>
              </a:extLst>
            </p:cNvPr>
            <p:cNvCxnSpPr/>
            <p:nvPr/>
          </p:nvCxnSpPr>
          <p:spPr>
            <a:xfrm>
              <a:off x="1187053" y="4031661"/>
              <a:ext cx="237955" cy="3224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6969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Modalities</a:t>
            </a:r>
            <a:endParaRPr lang="de-DE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/>
          <a:lstStyle/>
          <a:p>
            <a:r>
              <a:rPr lang="de-DE" dirty="0" err="1"/>
              <a:t>Camera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129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Input Options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/>
          <a:lstStyle/>
          <a:p>
            <a:r>
              <a:rPr lang="de-DE" dirty="0"/>
              <a:t>Media Capture</a:t>
            </a:r>
          </a:p>
          <a:p>
            <a:pPr lvl="1"/>
            <a:r>
              <a:rPr lang="de-DE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1535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Output </a:t>
            </a:r>
            <a:r>
              <a:rPr lang="de-DE" dirty="0" err="1"/>
              <a:t>Modalities</a:t>
            </a:r>
            <a:endParaRPr lang="de-DE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>
            <a:normAutofit/>
          </a:bodyPr>
          <a:lstStyle/>
          <a:p>
            <a:r>
              <a:rPr lang="de-DE" dirty="0"/>
              <a:t>Vision (Screen, </a:t>
            </a:r>
            <a:r>
              <a:rPr lang="de-DE" dirty="0" err="1"/>
              <a:t>Beamer</a:t>
            </a:r>
            <a:r>
              <a:rPr lang="de-DE" dirty="0"/>
              <a:t>, LED-Wall)</a:t>
            </a:r>
          </a:p>
          <a:p>
            <a:r>
              <a:rPr lang="de-DE" sz="2800" dirty="0"/>
              <a:t>Audition (Speaker)</a:t>
            </a:r>
          </a:p>
        </p:txBody>
      </p:sp>
    </p:spTree>
    <p:extLst>
      <p:ext uri="{BB962C8B-B14F-4D97-AF65-F5344CB8AC3E}">
        <p14:creationId xmlns:p14="http://schemas.microsoft.com/office/powerpoint/2010/main" val="297016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Output Options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>
            <a:normAutofit/>
          </a:bodyPr>
          <a:lstStyle/>
          <a:p>
            <a:r>
              <a:rPr lang="de-DE" dirty="0" err="1"/>
              <a:t>visual</a:t>
            </a:r>
            <a:endParaRPr lang="de-DE" dirty="0"/>
          </a:p>
          <a:p>
            <a:pPr lvl="1"/>
            <a:r>
              <a:rPr lang="de-DE" sz="2800" dirty="0" err="1"/>
              <a:t>static</a:t>
            </a:r>
            <a:endParaRPr lang="de-DE" sz="2800" dirty="0"/>
          </a:p>
          <a:p>
            <a:pPr lvl="2"/>
            <a:r>
              <a:rPr lang="de-DE" sz="2800" dirty="0" err="1"/>
              <a:t>text</a:t>
            </a:r>
            <a:endParaRPr lang="de-DE" sz="2800" dirty="0"/>
          </a:p>
          <a:p>
            <a:pPr lvl="1"/>
            <a:r>
              <a:rPr lang="de-DE" sz="2800" dirty="0" err="1"/>
              <a:t>animated</a:t>
            </a:r>
            <a:endParaRPr lang="de-DE" sz="2800" dirty="0"/>
          </a:p>
          <a:p>
            <a:pPr lvl="2"/>
            <a:r>
              <a:rPr lang="de-DE" sz="2800" dirty="0" err="1"/>
              <a:t>graphics</a:t>
            </a:r>
            <a:endParaRPr lang="de-DE" sz="2800" dirty="0"/>
          </a:p>
          <a:p>
            <a:r>
              <a:rPr lang="de-DE" dirty="0" err="1"/>
              <a:t>audio</a:t>
            </a:r>
            <a:endParaRPr lang="de-DE" dirty="0"/>
          </a:p>
          <a:p>
            <a:pPr lvl="1"/>
            <a:r>
              <a:rPr lang="de-DE" sz="2800" dirty="0" err="1"/>
              <a:t>music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57766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Data Collection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62400"/>
          </a:xfrm>
        </p:spPr>
        <p:txBody>
          <a:bodyPr>
            <a:normAutofit/>
          </a:bodyPr>
          <a:lstStyle/>
          <a:p>
            <a:r>
              <a:rPr lang="de-DE" dirty="0"/>
              <a:t>Pose </a:t>
            </a:r>
            <a:r>
              <a:rPr lang="de-DE" dirty="0" err="1"/>
              <a:t>Estimation</a:t>
            </a:r>
            <a:r>
              <a:rPr lang="de-DE" dirty="0"/>
              <a:t> Data</a:t>
            </a:r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r>
              <a:rPr lang="de-DE" dirty="0"/>
              <a:t>Parameter </a:t>
            </a:r>
            <a:r>
              <a:rPr lang="de-DE" dirty="0" err="1"/>
              <a:t>settings</a:t>
            </a:r>
            <a:endParaRPr lang="de-DE" dirty="0"/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instrument</a:t>
            </a:r>
            <a:endParaRPr lang="de-DE" dirty="0"/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88ED5112-6EED-9042-A3CF-AA59705FD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973738"/>
              </p:ext>
            </p:extLst>
          </p:nvPr>
        </p:nvGraphicFramePr>
        <p:xfrm>
          <a:off x="292895" y="4933315"/>
          <a:ext cx="1160621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030">
                  <a:extLst>
                    <a:ext uri="{9D8B030D-6E8A-4147-A177-3AD203B41FA5}">
                      <a16:colId xmlns:a16="http://schemas.microsoft.com/office/drawing/2014/main" val="3635623938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125112631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484240573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3274534313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2046859579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37895792"/>
                    </a:ext>
                  </a:extLst>
                </a:gridCol>
                <a:gridCol w="1658030">
                  <a:extLst>
                    <a:ext uri="{9D8B030D-6E8A-4147-A177-3AD203B41FA5}">
                      <a16:colId xmlns:a16="http://schemas.microsoft.com/office/drawing/2014/main" val="1393395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timestamp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Tracked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persons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count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Interacting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persons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count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Person 1 </a:t>
                      </a:r>
                      <a:r>
                        <a:rPr lang="de-DE" dirty="0" err="1"/>
                        <a:t>left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hand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position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Person 1 </a:t>
                      </a:r>
                      <a:r>
                        <a:rPr lang="de-DE" dirty="0" err="1"/>
                        <a:t>left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hand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confidence</a:t>
                      </a:r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Midi </a:t>
                      </a:r>
                      <a:r>
                        <a:rPr lang="de-DE" dirty="0" err="1"/>
                        <a:t>data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869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14.01.2020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(100, 200)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0x6f2c77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296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17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Transfer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>
            <a:normAutofit/>
          </a:bodyPr>
          <a:lstStyle/>
          <a:p>
            <a:r>
              <a:rPr lang="de-DE" dirty="0" err="1"/>
              <a:t>Bone</a:t>
            </a:r>
            <a:r>
              <a:rPr lang="de-DE" dirty="0"/>
              <a:t> Position </a:t>
            </a:r>
            <a:r>
              <a:rPr lang="de-DE" dirty="0" err="1"/>
              <a:t>with</a:t>
            </a:r>
            <a:r>
              <a:rPr lang="de-DE" dirty="0"/>
              <a:t> (</a:t>
            </a:r>
            <a:r>
              <a:rPr lang="de-DE" dirty="0" err="1"/>
              <a:t>x,y</a:t>
            </a:r>
            <a:r>
              <a:rPr lang="de-DE" dirty="0"/>
              <a:t>) </a:t>
            </a:r>
            <a:r>
              <a:rPr lang="de-DE" dirty="0" err="1"/>
              <a:t>coordinates</a:t>
            </a:r>
            <a:endParaRPr lang="de-DE" dirty="0"/>
          </a:p>
          <a:p>
            <a:pPr lvl="1"/>
            <a:r>
              <a:rPr lang="de-DE" dirty="0"/>
              <a:t>Mapping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z</a:t>
            </a:r>
            <a:r>
              <a:rPr lang="de-DE" dirty="0"/>
              <a:t>-position (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ankle</a:t>
            </a:r>
            <a:r>
              <a:rPr lang="de-DE" dirty="0"/>
              <a:t> </a:t>
            </a:r>
            <a:r>
              <a:rPr lang="de-DE" dirty="0" err="1"/>
              <a:t>bone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E5EFA4-30B0-334B-A38A-EAE2EC55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092" y="3083474"/>
            <a:ext cx="4300536" cy="34189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BCAA44A-BF8A-7340-A432-92D4CB52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408" y="408128"/>
            <a:ext cx="3495392" cy="60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AD77DE-88A7-AA45-BE09-CCF797EDF611}"/>
              </a:ext>
            </a:extLst>
          </p:cNvPr>
          <p:cNvSpPr/>
          <p:nvPr/>
        </p:nvSpPr>
        <p:spPr>
          <a:xfrm>
            <a:off x="1614488" y="2528888"/>
            <a:ext cx="2471737" cy="2471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Software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874517-C617-BB40-A4F3-0F16B9ABF29B}"/>
              </a:ext>
            </a:extLst>
          </p:cNvPr>
          <p:cNvSpPr/>
          <p:nvPr/>
        </p:nvSpPr>
        <p:spPr>
          <a:xfrm>
            <a:off x="4760460" y="2528888"/>
            <a:ext cx="2471737" cy="247173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Hardware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FB9C05-D42A-804B-961A-32885F48F523}"/>
              </a:ext>
            </a:extLst>
          </p:cNvPr>
          <p:cNvSpPr/>
          <p:nvPr/>
        </p:nvSpPr>
        <p:spPr>
          <a:xfrm>
            <a:off x="7906432" y="2528888"/>
            <a:ext cx="2471737" cy="24717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115917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DAD77DE-88A7-AA45-BE09-CCF797EDF611}"/>
              </a:ext>
            </a:extLst>
          </p:cNvPr>
          <p:cNvSpPr/>
          <p:nvPr/>
        </p:nvSpPr>
        <p:spPr>
          <a:xfrm>
            <a:off x="351745" y="177574"/>
            <a:ext cx="1607683" cy="16076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Software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3D3D745-54A0-B54F-A296-F6959BD0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45" y="5129894"/>
            <a:ext cx="2286000" cy="1143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5F609AB-2C6D-C443-8F21-785C981DE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73" y="2643868"/>
            <a:ext cx="3429000" cy="3429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E5360A9-EDF1-BD47-8D3C-D54B6A4A2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073" y="445182"/>
            <a:ext cx="2198686" cy="219868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BEF8BF7-8821-BD4C-9064-3799141AB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299" y="3961368"/>
            <a:ext cx="3924301" cy="251155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DAB0DF5-8795-D440-BCFA-3D91F7AF9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314" y="5129894"/>
            <a:ext cx="1614487" cy="161448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2CFF26F-92BE-D14E-AC11-492659B7B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449" y="1785257"/>
            <a:ext cx="2601004" cy="13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0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DAD77DE-88A7-AA45-BE09-CCF797EDF611}"/>
              </a:ext>
            </a:extLst>
          </p:cNvPr>
          <p:cNvSpPr/>
          <p:nvPr/>
        </p:nvSpPr>
        <p:spPr>
          <a:xfrm>
            <a:off x="351745" y="177574"/>
            <a:ext cx="1607683" cy="160768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Hardware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C0907C-0FC2-614A-A2CB-D79C7A3BC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49" y="4171950"/>
            <a:ext cx="3018543" cy="22113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5F10D18-C054-B748-AE63-490BD632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95" y="1906360"/>
            <a:ext cx="2307069" cy="198664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FD686C-7339-D94B-80F6-96880B35A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230" y="231776"/>
            <a:ext cx="4721225" cy="264388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8910604-FDEE-D745-A43E-A2FCB1120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137" y="3636510"/>
            <a:ext cx="2989714" cy="298971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4189E4C-7BE7-3D4B-9177-DDA3ECE9A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15" y="2227944"/>
            <a:ext cx="3765472" cy="28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4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78F3C9-2F0D-2E4F-B31F-F8C94D36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84" y="1335088"/>
            <a:ext cx="10460831" cy="4851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DAD77DE-88A7-AA45-BE09-CCF797EDF611}"/>
              </a:ext>
            </a:extLst>
          </p:cNvPr>
          <p:cNvSpPr/>
          <p:nvPr/>
        </p:nvSpPr>
        <p:spPr>
          <a:xfrm>
            <a:off x="351745" y="177574"/>
            <a:ext cx="1607683" cy="16076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75019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Mechanisms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842A3A-54E0-3042-8DBE-FE6A94B5A846}"/>
              </a:ext>
            </a:extLst>
          </p:cNvPr>
          <p:cNvSpPr txBox="1"/>
          <p:nvPr/>
        </p:nvSpPr>
        <p:spPr>
          <a:xfrm>
            <a:off x="838200" y="121920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Explicit Input</a:t>
            </a:r>
          </a:p>
        </p:txBody>
      </p: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0E6D6F32-79C6-4741-800F-6969EBE4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/>
          <a:lstStyle/>
          <a:p>
            <a:r>
              <a:rPr lang="de-DE" dirty="0"/>
              <a:t>Hand </a:t>
            </a:r>
            <a:r>
              <a:rPr lang="de-DE" dirty="0" err="1"/>
              <a:t>positions</a:t>
            </a:r>
            <a:endParaRPr lang="de-DE" dirty="0"/>
          </a:p>
          <a:p>
            <a:pPr lvl="1"/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cue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  <a:p>
            <a:pPr lvl="1"/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intrument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r>
              <a:rPr lang="de-DE" dirty="0"/>
              <a:t>Person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 err="1"/>
              <a:t>controls</a:t>
            </a:r>
            <a:r>
              <a:rPr lang="de-DE" dirty="0"/>
              <a:t> </a:t>
            </a:r>
            <a:r>
              <a:rPr lang="de-DE" dirty="0" err="1"/>
              <a:t>instrument</a:t>
            </a:r>
            <a:r>
              <a:rPr lang="de-DE" dirty="0"/>
              <a:t> </a:t>
            </a:r>
            <a:r>
              <a:rPr lang="de-DE" dirty="0" err="1"/>
              <a:t>selection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005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Mechanisms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842A3A-54E0-3042-8DBE-FE6A94B5A846}"/>
              </a:ext>
            </a:extLst>
          </p:cNvPr>
          <p:cNvSpPr txBox="1"/>
          <p:nvPr/>
        </p:nvSpPr>
        <p:spPr>
          <a:xfrm>
            <a:off x="838200" y="1219200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Explicit Input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DEA95A2-D27B-2A4F-8ECF-3D7D29140064}"/>
              </a:ext>
            </a:extLst>
          </p:cNvPr>
          <p:cNvGrpSpPr/>
          <p:nvPr/>
        </p:nvGrpSpPr>
        <p:grpSpPr>
          <a:xfrm>
            <a:off x="5236134" y="2234469"/>
            <a:ext cx="6702870" cy="3770363"/>
            <a:chOff x="4572000" y="2571750"/>
            <a:chExt cx="7620001" cy="42862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64ECDF7-A74F-AE42-9DF4-419724BE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571750"/>
              <a:ext cx="7620000" cy="428625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0BE4A10-1BCF-7E4F-BF1D-C9A51541A78B}"/>
                </a:ext>
              </a:extLst>
            </p:cNvPr>
            <p:cNvSpPr/>
            <p:nvPr/>
          </p:nvSpPr>
          <p:spPr>
            <a:xfrm>
              <a:off x="6472239" y="2571750"/>
              <a:ext cx="5719762" cy="42862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4B3F369E-511F-9B4B-AAE4-C431AAA3CA0F}"/>
              </a:ext>
            </a:extLst>
          </p:cNvPr>
          <p:cNvSpPr/>
          <p:nvPr/>
        </p:nvSpPr>
        <p:spPr>
          <a:xfrm>
            <a:off x="471486" y="2791042"/>
            <a:ext cx="4514850" cy="2720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78CB02E-AF86-C648-97B5-665604944D60}"/>
              </a:ext>
            </a:extLst>
          </p:cNvPr>
          <p:cNvGrpSpPr/>
          <p:nvPr/>
        </p:nvGrpSpPr>
        <p:grpSpPr>
          <a:xfrm>
            <a:off x="898815" y="3408133"/>
            <a:ext cx="683184" cy="1717902"/>
            <a:chOff x="829930" y="3320143"/>
            <a:chExt cx="683184" cy="1717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945B5A-85D3-DF48-BD7C-817AD5DA59C1}"/>
                </a:ext>
              </a:extLst>
            </p:cNvPr>
            <p:cNvSpPr/>
            <p:nvPr/>
          </p:nvSpPr>
          <p:spPr>
            <a:xfrm>
              <a:off x="949098" y="3320143"/>
              <a:ext cx="433388" cy="433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04DB3946-6D16-2C4C-AE59-5B5DDCDCDBB9}"/>
                </a:ext>
              </a:extLst>
            </p:cNvPr>
            <p:cNvCxnSpPr>
              <a:stCxn id="19" idx="4"/>
            </p:cNvCxnSpPr>
            <p:nvPr/>
          </p:nvCxnSpPr>
          <p:spPr>
            <a:xfrm>
              <a:off x="1165792" y="3753531"/>
              <a:ext cx="42522" cy="85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E2E6474D-A89F-6147-A3A2-8ED132D6A4CB}"/>
                </a:ext>
              </a:extLst>
            </p:cNvPr>
            <p:cNvCxnSpPr/>
            <p:nvPr/>
          </p:nvCxnSpPr>
          <p:spPr>
            <a:xfrm flipH="1">
              <a:off x="838200" y="4607606"/>
              <a:ext cx="327592" cy="367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5B0E5849-402E-1D46-BE06-E12767880AF5}"/>
                </a:ext>
              </a:extLst>
            </p:cNvPr>
            <p:cNvCxnSpPr/>
            <p:nvPr/>
          </p:nvCxnSpPr>
          <p:spPr>
            <a:xfrm>
              <a:off x="1208314" y="4604657"/>
              <a:ext cx="304800" cy="433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3F6009CC-FE2A-AA4E-A7DF-C72923EC0176}"/>
                </a:ext>
              </a:extLst>
            </p:cNvPr>
            <p:cNvCxnSpPr/>
            <p:nvPr/>
          </p:nvCxnSpPr>
          <p:spPr>
            <a:xfrm flipH="1" flipV="1">
              <a:off x="829930" y="3831771"/>
              <a:ext cx="313070" cy="1229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DE9EF734-9BBB-7049-82EA-1892C434806B}"/>
                </a:ext>
              </a:extLst>
            </p:cNvPr>
            <p:cNvCxnSpPr/>
            <p:nvPr/>
          </p:nvCxnSpPr>
          <p:spPr>
            <a:xfrm>
              <a:off x="1187053" y="4031661"/>
              <a:ext cx="237955" cy="3224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2C2F5D4F-0F65-D047-B0E9-227DD43066E1}"/>
              </a:ext>
            </a:extLst>
          </p:cNvPr>
          <p:cNvSpPr/>
          <p:nvPr/>
        </p:nvSpPr>
        <p:spPr>
          <a:xfrm>
            <a:off x="768185" y="3768862"/>
            <a:ext cx="261257" cy="278130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C8A28D-F8EE-1C49-85FA-53BD6979EE93}"/>
              </a:ext>
            </a:extLst>
          </p:cNvPr>
          <p:cNvSpPr/>
          <p:nvPr/>
        </p:nvSpPr>
        <p:spPr>
          <a:xfrm>
            <a:off x="1363265" y="4289223"/>
            <a:ext cx="261257" cy="278130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A70EA6E-351C-4B4A-9963-9301D2571724}"/>
              </a:ext>
            </a:extLst>
          </p:cNvPr>
          <p:cNvCxnSpPr>
            <a:cxnSpLocks/>
          </p:cNvCxnSpPr>
          <p:nvPr/>
        </p:nvCxnSpPr>
        <p:spPr>
          <a:xfrm>
            <a:off x="1800224" y="4428288"/>
            <a:ext cx="4457700" cy="13906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 40">
            <a:extLst>
              <a:ext uri="{FF2B5EF4-FFF2-40B4-BE49-F238E27FC236}">
                <a16:creationId xmlns:a16="http://schemas.microsoft.com/office/drawing/2014/main" id="{D6533A7A-56B4-294E-B1FE-ECB4038D99BF}"/>
              </a:ext>
            </a:extLst>
          </p:cNvPr>
          <p:cNvSpPr/>
          <p:nvPr/>
        </p:nvSpPr>
        <p:spPr>
          <a:xfrm>
            <a:off x="828674" y="3100386"/>
            <a:ext cx="4614863" cy="628650"/>
          </a:xfrm>
          <a:custGeom>
            <a:avLst/>
            <a:gdLst>
              <a:gd name="connsiteX0" fmla="*/ 0 w 4614863"/>
              <a:gd name="connsiteY0" fmla="*/ 328613 h 628650"/>
              <a:gd name="connsiteX1" fmla="*/ 357188 w 4614863"/>
              <a:gd name="connsiteY1" fmla="*/ 0 h 628650"/>
              <a:gd name="connsiteX2" fmla="*/ 4614863 w 4614863"/>
              <a:gd name="connsiteY2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4863" h="628650">
                <a:moveTo>
                  <a:pt x="0" y="328613"/>
                </a:moveTo>
                <a:lnTo>
                  <a:pt x="357188" y="0"/>
                </a:lnTo>
                <a:cubicBezTo>
                  <a:pt x="1126332" y="50006"/>
                  <a:pt x="3971925" y="497681"/>
                  <a:pt x="4614863" y="628650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593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Mechanisms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842A3A-54E0-3042-8DBE-FE6A94B5A846}"/>
              </a:ext>
            </a:extLst>
          </p:cNvPr>
          <p:cNvSpPr txBox="1"/>
          <p:nvPr/>
        </p:nvSpPr>
        <p:spPr>
          <a:xfrm>
            <a:off x="838200" y="1219200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/>
              <a:t>Implicit</a:t>
            </a:r>
            <a:r>
              <a:rPr lang="de-DE" sz="3600" b="1" dirty="0"/>
              <a:t> Input</a:t>
            </a:r>
          </a:p>
        </p:txBody>
      </p: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B30B65BB-6476-014B-9698-D6D2ED2D2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563"/>
            <a:ext cx="10515600" cy="3962400"/>
          </a:xfrm>
        </p:spPr>
        <p:txBody>
          <a:bodyPr/>
          <a:lstStyle/>
          <a:p>
            <a:r>
              <a:rPr lang="de-DE" dirty="0" err="1"/>
              <a:t>appearance</a:t>
            </a:r>
            <a:r>
              <a:rPr lang="de-DE" dirty="0"/>
              <a:t> </a:t>
            </a:r>
            <a:r>
              <a:rPr lang="de-DE" dirty="0" err="1"/>
              <a:t>controls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instrument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Mechanisms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1842A3A-54E0-3042-8DBE-FE6A94B5A846}"/>
              </a:ext>
            </a:extLst>
          </p:cNvPr>
          <p:cNvSpPr txBox="1"/>
          <p:nvPr/>
        </p:nvSpPr>
        <p:spPr>
          <a:xfrm>
            <a:off x="838200" y="1219200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/>
              <a:t>Implicit</a:t>
            </a:r>
            <a:r>
              <a:rPr lang="de-DE" sz="3600" b="1" dirty="0"/>
              <a:t> Input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DEA95A2-D27B-2A4F-8ECF-3D7D29140064}"/>
              </a:ext>
            </a:extLst>
          </p:cNvPr>
          <p:cNvGrpSpPr/>
          <p:nvPr/>
        </p:nvGrpSpPr>
        <p:grpSpPr>
          <a:xfrm>
            <a:off x="5381836" y="2428984"/>
            <a:ext cx="6310102" cy="3549432"/>
            <a:chOff x="4572000" y="2571750"/>
            <a:chExt cx="7620001" cy="428625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64ECDF7-A74F-AE42-9DF4-419724BEF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571750"/>
              <a:ext cx="7620000" cy="428625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0BE4A10-1BCF-7E4F-BF1D-C9A51541A78B}"/>
                </a:ext>
              </a:extLst>
            </p:cNvPr>
            <p:cNvSpPr/>
            <p:nvPr/>
          </p:nvSpPr>
          <p:spPr>
            <a:xfrm>
              <a:off x="8378997" y="2571750"/>
              <a:ext cx="3813004" cy="42862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30B84FB9-CBED-3441-8908-F6903ECD6EAB}"/>
              </a:ext>
            </a:extLst>
          </p:cNvPr>
          <p:cNvSpPr/>
          <p:nvPr/>
        </p:nvSpPr>
        <p:spPr>
          <a:xfrm>
            <a:off x="500062" y="2719606"/>
            <a:ext cx="4514850" cy="2720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D3C36EA-CE32-BD4C-A546-1937021C29EB}"/>
              </a:ext>
            </a:extLst>
          </p:cNvPr>
          <p:cNvGrpSpPr/>
          <p:nvPr/>
        </p:nvGrpSpPr>
        <p:grpSpPr>
          <a:xfrm>
            <a:off x="2164322" y="3344749"/>
            <a:ext cx="674914" cy="1717902"/>
            <a:chOff x="838200" y="3320143"/>
            <a:chExt cx="674914" cy="17179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4B6C1E-4974-B244-BA12-1762FC5A2EC1}"/>
                </a:ext>
              </a:extLst>
            </p:cNvPr>
            <p:cNvSpPr/>
            <p:nvPr/>
          </p:nvSpPr>
          <p:spPr>
            <a:xfrm>
              <a:off x="949098" y="3320143"/>
              <a:ext cx="433388" cy="433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E5FA8CD-DCDC-0E4A-9A82-F6969614CE0E}"/>
                </a:ext>
              </a:extLst>
            </p:cNvPr>
            <p:cNvCxnSpPr>
              <a:stCxn id="5" idx="4"/>
            </p:cNvCxnSpPr>
            <p:nvPr/>
          </p:nvCxnSpPr>
          <p:spPr>
            <a:xfrm>
              <a:off x="1165792" y="3753531"/>
              <a:ext cx="42522" cy="85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E9C76D4F-F351-3E41-8CA8-B9E64A9746AF}"/>
                </a:ext>
              </a:extLst>
            </p:cNvPr>
            <p:cNvCxnSpPr/>
            <p:nvPr/>
          </p:nvCxnSpPr>
          <p:spPr>
            <a:xfrm flipH="1">
              <a:off x="838200" y="4607606"/>
              <a:ext cx="327592" cy="367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38D62D5E-2958-DD48-84A4-9B1828F6F921}"/>
                </a:ext>
              </a:extLst>
            </p:cNvPr>
            <p:cNvCxnSpPr/>
            <p:nvPr/>
          </p:nvCxnSpPr>
          <p:spPr>
            <a:xfrm>
              <a:off x="1208314" y="4604657"/>
              <a:ext cx="304800" cy="433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E01121B8-B75A-474C-B66E-54A649A40D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356" y="3954745"/>
              <a:ext cx="79644" cy="4239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C18DC679-A5A2-4049-8CA1-77723F40F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053" y="3692935"/>
              <a:ext cx="322871" cy="3387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0B13B77-3122-4E49-BD18-266C4F2FF6C5}"/>
              </a:ext>
            </a:extLst>
          </p:cNvPr>
          <p:cNvGrpSpPr/>
          <p:nvPr/>
        </p:nvGrpSpPr>
        <p:grpSpPr>
          <a:xfrm>
            <a:off x="927391" y="3336697"/>
            <a:ext cx="683184" cy="1717902"/>
            <a:chOff x="829930" y="3320143"/>
            <a:chExt cx="683184" cy="1717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17DA29-2FFD-0B48-AE3C-C89B175A789A}"/>
                </a:ext>
              </a:extLst>
            </p:cNvPr>
            <p:cNvSpPr/>
            <p:nvPr/>
          </p:nvSpPr>
          <p:spPr>
            <a:xfrm>
              <a:off x="949098" y="3320143"/>
              <a:ext cx="433388" cy="4333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E381AB43-242F-FA4B-A748-2F9710F42B81}"/>
                </a:ext>
              </a:extLst>
            </p:cNvPr>
            <p:cNvCxnSpPr>
              <a:stCxn id="27" idx="4"/>
            </p:cNvCxnSpPr>
            <p:nvPr/>
          </p:nvCxnSpPr>
          <p:spPr>
            <a:xfrm>
              <a:off x="1165792" y="3753531"/>
              <a:ext cx="42522" cy="85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95C731DF-076C-374C-B42E-5F375ED5FAB0}"/>
                </a:ext>
              </a:extLst>
            </p:cNvPr>
            <p:cNvCxnSpPr/>
            <p:nvPr/>
          </p:nvCxnSpPr>
          <p:spPr>
            <a:xfrm flipH="1">
              <a:off x="838200" y="4607606"/>
              <a:ext cx="327592" cy="3671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758B85CA-6A21-F244-8178-AD8C15FC1CE0}"/>
                </a:ext>
              </a:extLst>
            </p:cNvPr>
            <p:cNvCxnSpPr/>
            <p:nvPr/>
          </p:nvCxnSpPr>
          <p:spPr>
            <a:xfrm>
              <a:off x="1208314" y="4604657"/>
              <a:ext cx="304800" cy="4333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CC0EFC30-CAE7-3F47-B70A-02D63B79FD38}"/>
                </a:ext>
              </a:extLst>
            </p:cNvPr>
            <p:cNvCxnSpPr/>
            <p:nvPr/>
          </p:nvCxnSpPr>
          <p:spPr>
            <a:xfrm flipH="1" flipV="1">
              <a:off x="829930" y="3831771"/>
              <a:ext cx="313070" cy="1229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84E9012-C463-7B44-A29E-5456011B7222}"/>
                </a:ext>
              </a:extLst>
            </p:cNvPr>
            <p:cNvCxnSpPr/>
            <p:nvPr/>
          </p:nvCxnSpPr>
          <p:spPr>
            <a:xfrm>
              <a:off x="1187053" y="4031661"/>
              <a:ext cx="237955" cy="3224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65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Macintosh PowerPoint</Application>
  <PresentationFormat>Breitbild</PresentationFormat>
  <Paragraphs>66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Interaction Concept</vt:lpstr>
      <vt:lpstr>Technologies</vt:lpstr>
      <vt:lpstr>PowerPoint-Präsentation</vt:lpstr>
      <vt:lpstr>PowerPoint-Präsentation</vt:lpstr>
      <vt:lpstr>PowerPoint-Präsentation</vt:lpstr>
      <vt:lpstr>Input Mechanisms</vt:lpstr>
      <vt:lpstr>Input Mechanisms</vt:lpstr>
      <vt:lpstr>Input Mechanisms</vt:lpstr>
      <vt:lpstr>Input Mechanisms</vt:lpstr>
      <vt:lpstr>Input Mechanisms</vt:lpstr>
      <vt:lpstr>Input Modalities</vt:lpstr>
      <vt:lpstr>Input Options</vt:lpstr>
      <vt:lpstr>Output Modalities</vt:lpstr>
      <vt:lpstr>Output Options</vt:lpstr>
      <vt:lpstr>Data Collection</vt:lpstr>
      <vt:lpstr>Transfer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 Concept</dc:title>
  <dc:creator>Lückert, Marlon</dc:creator>
  <cp:lastModifiedBy>Lückert, Marlon</cp:lastModifiedBy>
  <cp:revision>22</cp:revision>
  <dcterms:created xsi:type="dcterms:W3CDTF">2019-11-26T09:47:49Z</dcterms:created>
  <dcterms:modified xsi:type="dcterms:W3CDTF">2019-11-26T10:59:48Z</dcterms:modified>
</cp:coreProperties>
</file>